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7F830-6D69-438B-B875-C94D5F40B114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09FBB-295C-4749-BB0A-6B09E2F67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0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Воспитание подрастающего поколения в современном обществе является предметом особой заботы. В законе РФ «Об образовании»       ст.18.п.1определяется, что родители являются первыми педагогами. Они обязаны заложить основы физического, нравственного и интеллектуального развития личности ребенка в детском возрасте. Таким образом, признание государством приоритета семейного воспитания, требует иных взаимоотношений  и образовательного учреждения, а именно сотрудничества,  взаимодействия и доверительности.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2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 проходил традиционный конкурс чтецов мы решили попробовать , чтобы в этом конкурсе приняла участие семья. И мы не ошиблись, было здорово.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2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было проведено развлечение с участием  родителей «Кулинарный поединок». Здесь родители и дети показали все свои знания, умения. От нашей группы был папа, единственный мужчина в этом конкурсе. Папа играл роль доктора.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71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течение года родителями группы оформляются газеты: «Моя мама- самая любимая»; «Наши отважные папы»; «Как мы провели лето» и другие. Каждый номер газеты посвящаются определенной теме.</a:t>
            </a:r>
          </a:p>
          <a:p>
            <a:r>
              <a:rPr lang="ru-RU" dirty="0" smtClean="0"/>
              <a:t>Родители хорошо знают друг друга, активно предлагают свою помощь. И нет такого, чтобы все взваливалось на одних и тех же людей, все выполняют что-то посильное для себя.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17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Необходим не только в работе с детьми, но и в работе с родителями. Воспитатель, общаясь с родителями, должен чувствовать ситуацию, настроение мамы или папы. Здесь пригодится и человеческое и педагогическое умение воспитателя успокоить родителя, посочувствовать и вместе подумать, как помочь ребенку в той или иной ситуации.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46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Доверительные отношения устанавливаются постепенно в совместной деятельности родителей с воспитателем. На таких мероприятиях, как «Дни добрых дел»- ремонт группы, игрушек, мебели, помощь в создании предметно-развивающей среды в группе, налаживалась атмосфера мира и теплых взаимоотношений между педагогами и родителями. Мы вместе стремимся, чтобы детям в группе было хорошо, уютно.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77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Родители охотно откликнулись на сбор игрушек и канцелярских принадлежностей для </a:t>
            </a:r>
            <a:r>
              <a:rPr lang="ru-RU" dirty="0" err="1" smtClean="0"/>
              <a:t>онкобольных</a:t>
            </a:r>
            <a:r>
              <a:rPr lang="ru-RU" dirty="0" smtClean="0"/>
              <a:t> детей  и участия в акции « Коробка храбрости».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20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На Дне города в конкурсе «Парад колясок» от нашей группы выступили мама с дочерью и бабушкой, семья вложила большой вклад, сыграв роли Домовёнка, Девочки и Бабы- Яги. Дети были в восторге от участия своих родителей на таком празднике.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24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Совместные субботники с родителями и детьми, на которых проявляются трудовые навыки, как родителей, так и их детей. Основная цель таких мероприятий - укрепления детско-родительских отношений. В результате у детей воспитывается трудолюбие, аккуратность, внимание к близким, уважение к труду. Это и перекопка прилегающих  участков, красочное оформление павильонов, участие в конкурсе в благоустройстве  площадки. Результатом стала-заметка в местной газете.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1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Праздник в д/саду это радость, веселье, торжество, которое разделяют и взрослые, и дети. Родители самые дорогие и близкие люди! Они видят, что дети гордятся ими, им хочется вместе с ними танцевать, петь, играть. Пройдут годы, дети забудут песни, которые звучали на празднике, но в своей памяти они навсегда сохранят тепло общения, радость сопереживания. Пусть праздничные встречи проходят постоянно и будут яркими, полезными и увлекательными, ведь в результате их проведения формируются положительные взаимоотношения родителей со своими детьми, устанавливаются эмоциональные контакты.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1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нас в группе была уникальная семья: бабушка певица, рукодельница, вышивала картины, папа- художник и мастер на все руки, дядя- создавал картины из шпаклевки. В краеведческом музее проходила выставка  этой семьи. Наша группа посетила эту выставку, какая гордость была у мальчика, когда дети узнали о такой семье, у него поднялась самооценка. А после выставки нам передали несколько картин в группу.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7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задачи своей работы я вижу в следующем:</a:t>
            </a:r>
          </a:p>
          <a:p>
            <a:r>
              <a:rPr lang="ru-RU" dirty="0" smtClean="0"/>
              <a:t>1.	Установить партнерские отношения с семьей каждого воспитанника;</a:t>
            </a:r>
          </a:p>
          <a:p>
            <a:r>
              <a:rPr lang="ru-RU" dirty="0" smtClean="0"/>
              <a:t>2.	Объединить усилия для развития и воспитания детей;</a:t>
            </a:r>
          </a:p>
          <a:p>
            <a:r>
              <a:rPr lang="ru-RU" dirty="0" smtClean="0"/>
              <a:t>3.	Создать атмосферу взаимопонимания, общности интересов, эмоциональной </a:t>
            </a:r>
            <a:r>
              <a:rPr lang="ru-RU" dirty="0" err="1" smtClean="0"/>
              <a:t>взаимоподдержки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4.	Активизировать и обогащать воспитательные умения родителей;</a:t>
            </a:r>
          </a:p>
          <a:p>
            <a:r>
              <a:rPr lang="ru-RU" dirty="0" smtClean="0"/>
              <a:t>5.	Поддерживать их уверенность в собственных педагогических возможностях.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65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Для нас досуговое направление в работе с родителями оказалось самым привлекательным, востребованным, полезным, но и самым трудным в организации.  Это объясняется тем, что любое совместное мероприятие позволяет родителям: увидеть изнутри проблемы своего ребенка, трудности во взаимоотношениях, апробировать разные подходы, посмотреть как это делают другие, т.е. приобрести опыт  взаимодействия не только со своим ребенком, но и с родительской общественностью в целом. Ничто так не сближает родителей, педагогов и детей, как  совместные мероприятия, которые проходят интересно и разнообразно.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69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наборе новой группы я знала что ко мне попадут два ребенка очень замкнутые в себе, не идущие на контакт. И я решила пригласить этих детей с мамами к себе в гости. Они играли, ели, видели как мы общаемся, но открылась Карина нам только через 2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28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И еще об одном моменте в системе работы с родителями нам хотелось бы сказать. Каждый человек, сделав какую-нибудь работу, нуждается в оценке своего труда. И в этом нуждаются наши родители. “Похвала полезна хотя бы потому, что укрепляет нас в добродетельных намерениях”, - писал Ф. Ларошфуко. Мы думаем, это точно сказано, не забывайте об этом.</a:t>
            </a:r>
          </a:p>
          <a:p>
            <a:r>
              <a:rPr lang="ru-RU" dirty="0" smtClean="0"/>
              <a:t> В конце года на последнем собрании мы с родительским комитетом отмечаем благодарственными письмами активных родителей. Такое внимание воспринимается родителями как высокая дорогая награда за сотрудничество и творчество.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29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Опыт работы показал: позиция родителей как воспитателей стала более гибкой. Теперь они ощущают себя более компетентными в воспитании детей. Родители стали проявлять искренний интерес к жизни группы, научились выражать восхищение результатами и продуктами детской деятельности, эмоционально поддерживать своего ребенка.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20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Семья и д/сад- два воспитательных феномена, каждый из которых по- своему дает ребенку социальный опыт, но только в сочетании друг с другом они создают оптимальные условия для вхождения маленького человека в большой мир. Для меня это стало возможным только благодаря объединению сил и сотрудничеству. Постепенно ушли непонимание, недоверие родителей. Взаимодействие родителей и д/сада редко возникает сразу. Это длительный процесс, долгий и кропотливый труд, требующий терпеливого, неуклонного следования выбранной цели. Я не останавливаюсь на достигнутом, продолжаю искать новые пути сотрудничества с родителями. Ведь у нас одна цель - воспитывать будущих созидателей жизни. Хочется верить, что наши дети, когда вырастут, будут любить и оберегать своих близких.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0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Семья и детский сад - два общественных института, которые стоят у истоков нашего будущего. Но всегда ли детскому саду и семье хватает взаимопонимания, такта, терпения, чтобы услышать и понять друг друга.</a:t>
            </a:r>
          </a:p>
          <a:p>
            <a:r>
              <a:rPr lang="ru-RU" dirty="0" smtClean="0"/>
              <a:t>Не секрет, что многие родители интересуются только питанием ребенка, как одели ребенка. Считают, что детский сад - место, где присматривают за детьми, пока родители на работе.</a:t>
            </a:r>
          </a:p>
          <a:p>
            <a:r>
              <a:rPr lang="ru-RU" dirty="0" smtClean="0"/>
              <a:t>Поэтому нам хотелось быстрее сблизиться с родителями, добиться взаимопонимания. Познакомить родителей не только с организацией педагогической работы с детьми, но, главное, показать воспитательные цели, традиции группы и детского сада.</a:t>
            </a:r>
          </a:p>
          <a:p>
            <a:r>
              <a:rPr lang="ru-RU" dirty="0" smtClean="0"/>
              <a:t>В работе с родителями мы используем много разных форм, которые сближают педагога и родителей, приближают семью к саду, помогают определить оптимальные пути воздействия в воспитательном влиянии на ребенка.</a:t>
            </a:r>
          </a:p>
          <a:p>
            <a:r>
              <a:rPr lang="ru-RU" dirty="0" smtClean="0"/>
              <a:t>•	Проведение общих (групповых, индивидуальных) собраний;</a:t>
            </a:r>
          </a:p>
          <a:p>
            <a:r>
              <a:rPr lang="ru-RU" dirty="0" smtClean="0"/>
              <a:t>•	Педагогические беседы с родителями;</a:t>
            </a:r>
          </a:p>
          <a:p>
            <a:r>
              <a:rPr lang="ru-RU" dirty="0" smtClean="0"/>
              <a:t>•	Круглый стол с родителями;</a:t>
            </a:r>
          </a:p>
          <a:p>
            <a:r>
              <a:rPr lang="ru-RU" dirty="0" smtClean="0"/>
              <a:t>•	Тематические консультации;</a:t>
            </a:r>
          </a:p>
          <a:p>
            <a:r>
              <a:rPr lang="ru-RU" dirty="0" smtClean="0"/>
              <a:t>•	Совместные досуги;</a:t>
            </a:r>
          </a:p>
          <a:p>
            <a:r>
              <a:rPr lang="ru-RU" dirty="0" smtClean="0"/>
              <a:t>•	Открытые занятия с детьми в ДОУ для родителей;</a:t>
            </a:r>
          </a:p>
          <a:p>
            <a:r>
              <a:rPr lang="ru-RU" dirty="0" smtClean="0"/>
              <a:t>•	Организация “уголков для родителей”;</a:t>
            </a:r>
          </a:p>
          <a:p>
            <a:r>
              <a:rPr lang="ru-RU" dirty="0" smtClean="0"/>
              <a:t>•	Оформление выставок (фотомонтажей);</a:t>
            </a:r>
          </a:p>
          <a:p>
            <a:r>
              <a:rPr lang="ru-RU" dirty="0" smtClean="0"/>
              <a:t>•	Дни открытых дверей;</a:t>
            </a:r>
          </a:p>
          <a:p>
            <a:r>
              <a:rPr lang="ru-RU" dirty="0" smtClean="0"/>
              <a:t>•	Работа с родительским активом группы;</a:t>
            </a:r>
          </a:p>
          <a:p>
            <a:r>
              <a:rPr lang="ru-RU" dirty="0" smtClean="0"/>
              <a:t>•	Участие в городских мероприятиях.</a:t>
            </a:r>
          </a:p>
          <a:p>
            <a:r>
              <a:rPr lang="ru-RU" dirty="0" smtClean="0"/>
              <a:t>Родителям необходимо давать не только педагогические знания, но и осуществлять их практическую подготовку в вопросах воспитания детей.</a:t>
            </a:r>
          </a:p>
          <a:p>
            <a:r>
              <a:rPr lang="ru-RU" dirty="0" smtClean="0"/>
              <a:t>Современные молодые родители нуждаются в помощи со стороны воспитателей и детского сада потому, что любить надо уметь и любить надо учить. Очень часто приходится наблюдать, что любящие родители не умеют любить своих детей.</a:t>
            </a:r>
          </a:p>
          <a:p>
            <a:r>
              <a:rPr lang="ru-RU" dirty="0" smtClean="0"/>
              <a:t>Выбор форм и методов взаимодействия – это всегда попытка помочь выполнению семьей функции воспитания.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22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Анкета, как один из видов работ воспитателя с родителями. Мы с помощью анкеты получаем данные, информацию о какой-либо стороне семейного воспитания одновременно от большого количества родителей. Через анкеты выявляем степень вовлеченности семей в образовательный процесс. Уровень родительских требований, уровень педагогической культуры семьи. Анкеты бывают разные по темам. Отвечая на вопросы, родители пишут о методах воспитания в семье, о стиле общения между взрослыми и детьми, о том, как проводят досуг, какие книги читают детям, в какие игры они играют и др. Проанализировав ответы, мы делаем выводы о взглядах родителей на воспитание детей. Нам важно знать, над чем работать в течение года, опыт каких семей пригодится.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3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Родители детей, посещающих сегодня дошкольное образовательное учреждение, можно условно разделить на три группы.</a:t>
            </a:r>
          </a:p>
          <a:p>
            <a:r>
              <a:rPr lang="ru-RU" dirty="0" smtClean="0"/>
              <a:t>Первая группа- это родители, очень занятые на работе, которым д/сад просто жизненно необходим. Но, несмотря на это, они ждут от д/сада не только хорошего присмотра и ухода за ребенком, но и полноценного развития, оздоровления, обучения и воспитания, организации интересного досуга. Эта родительская группа вряд ли сможет в силу занятости активно посещать консультации, семинары, тренинги. Но при правильной организации взаимодействия они с удовольствием дома изготовят вместе с ребенком семейную работу на конкурс, выставку, в удобное для них время примут участие в заранее объявленных мероприятиях.</a:t>
            </a:r>
          </a:p>
          <a:p>
            <a:r>
              <a:rPr lang="ru-RU" dirty="0" smtClean="0"/>
              <a:t>Вторая группа- это родители с удобным рабочим графиком, неработающими бабушками и дедушками. Дети из таких семей могли бы не посещать д/сад, но родители не хотят лишить ребенка полноценного детского общения, игр со сверстниками, развития и обучения. Задача педагогов - не допустить, чтобы эта родительская группа оставалась на позиции пассивного наблюдателя, их необходимо вовлечь в работу д/сада.</a:t>
            </a:r>
          </a:p>
          <a:p>
            <a:r>
              <a:rPr lang="ru-RU" dirty="0" smtClean="0"/>
              <a:t>Третья группа-это семьи  с неработающими мамами. Эти родители тоже ждут от д/сада интересного общения со сверстниками, получения навыков поведения в коллективе, соблюдение правильного режима дня, обучения и развития. Задача воспитателя выделить из этой  родительской группы </a:t>
            </a:r>
            <a:r>
              <a:rPr lang="ru-RU" dirty="0" err="1" smtClean="0"/>
              <a:t>энергетичных</a:t>
            </a:r>
            <a:r>
              <a:rPr lang="ru-RU" dirty="0" smtClean="0"/>
              <a:t> мам, которые станут членами родительских комитетов и активными помощниками воспитателей. На эту родительскую группу воспитателю необходимо опираться в подготовке родительских собраний, проведений праздников, конкурсов, выставок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6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Важное место в работе с родителями занимают родительские собрания. Мы тщательно готовимся к ним. Успех собрания во многом обеспечивается его подготовкой. С интересом относятся родители к текстовым материалам, рекомендациям, советам. Как правило, они небольшого объема и носят характер краткой памятки.  Родительские собрания сближают педагога и родителей, приближают семью к саду, помогают определить оптимальные пути воздействия в воспитательном влиянии на ребенка.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9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Доброжелательный стиль общения педагогов с родителями.</a:t>
            </a:r>
          </a:p>
          <a:p>
            <a:r>
              <a:rPr lang="ru-RU" dirty="0" smtClean="0"/>
              <a:t>Позитивный настрой на общение является тем самым прочным фундаментом, на котором строится вся работа педагогов группы с родителями. В общении воспитателя с родителями не уместны категоричность, требовательный тон. Педагог общается с родителями ежедневно, и именно от него зависит, каким будет отношение семьи к детскому саду в целом.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4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Сотрудничество – это общение «на равных», где никому не принадлежит привилегия указывать, контролировать, оценивать. Взаимодействие - предоставляет собой способ организации совместной деятельности, которая осуществляется с помощью общения. Детский сад и семья должны стремиться к созданию единого пространства развития ребенка.  </a:t>
            </a:r>
          </a:p>
          <a:p>
            <a:r>
              <a:rPr lang="ru-RU" dirty="0" smtClean="0"/>
              <a:t>Конкурс « Папа, мама, я – спортивная семья».</a:t>
            </a:r>
          </a:p>
          <a:p>
            <a:r>
              <a:rPr lang="ru-RU" dirty="0" smtClean="0"/>
              <a:t> Цель : привлечь родителей к совместной активной деятельности в вопросах физического воспитания. </a:t>
            </a:r>
          </a:p>
          <a:p>
            <a:r>
              <a:rPr lang="ru-RU" dirty="0" smtClean="0"/>
              <a:t>Подготовка: название команды, </a:t>
            </a:r>
            <a:r>
              <a:rPr lang="ru-RU" dirty="0" err="1" smtClean="0"/>
              <a:t>речёвка</a:t>
            </a:r>
            <a:r>
              <a:rPr lang="ru-RU" dirty="0" smtClean="0"/>
              <a:t>, эмблема.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47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Постоянное проведение разнообразных конкурсов и выставок «Чудо - овощ», «Елочка- зеленая иголочка», «Щедрая - осень», «Выставка скворечников» и другие, позволяют укрепить взаимодействие д/сада с семьями воспитанников. Важным моментом проведения конкурсов является соревновательный дух, который помогает объединяться родителям одной группы.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9FBB-295C-4749-BB0A-6B09E2F6746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4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3DB26F2-3511-4FF5-A8A0-47353D2FA1B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4431BA8-F639-4E88-A904-2D6A5FB41F3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image" Target="../media/image72.jpeg"/><Relationship Id="rId5" Type="http://schemas.openxmlformats.org/officeDocument/2006/relationships/image" Target="../media/image68.jpeg"/><Relationship Id="rId10" Type="http://schemas.openxmlformats.org/officeDocument/2006/relationships/image" Target="../media/image32.JP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24135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Опыт реализации работы детско-родительского клуба «Вместе с мамой, вместе с папой»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6453336"/>
            <a:ext cx="4608512" cy="2880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Шейхмамбетова</a:t>
            </a:r>
            <a:r>
              <a:rPr lang="ru-RU" dirty="0" smtClean="0"/>
              <a:t> С.Э.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3" y="1911926"/>
            <a:ext cx="6653263" cy="43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Конкурсы и выставки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110644" cy="2872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90020"/>
            <a:ext cx="3888432" cy="2723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2301720" cy="3068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3744416" cy="280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23" y="3556215"/>
            <a:ext cx="2611841" cy="195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8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чтецов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248472" cy="2870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38164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624"/>
            <a:ext cx="2448272" cy="19442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" y="1916832"/>
            <a:ext cx="3384376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34834"/>
            <a:ext cx="3491880" cy="2618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70462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891426"/>
            <a:ext cx="3528392" cy="26462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3059831" cy="2294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19111"/>
            <a:ext cx="3096343" cy="2322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01108"/>
            <a:ext cx="3275856" cy="2456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Индивидуальный подход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643"/>
            <a:ext cx="3803915" cy="28529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908537" cy="2931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90157"/>
            <a:ext cx="4033029" cy="30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4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4464496" cy="33483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38965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Коробка храбрости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36712"/>
            <a:ext cx="4241444" cy="29523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" y="3789040"/>
            <a:ext cx="3823644" cy="2867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89040"/>
            <a:ext cx="3621758" cy="28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Парад колясок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70003"/>
            <a:ext cx="3240359" cy="24302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96472"/>
            <a:ext cx="3347864" cy="2510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07370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6712"/>
            <a:ext cx="7239000" cy="5314021"/>
          </a:xfrm>
        </p:spPr>
      </p:pic>
    </p:spTree>
    <p:extLst>
      <p:ext uri="{BB962C8B-B14F-4D97-AF65-F5344CB8AC3E}">
        <p14:creationId xmlns:p14="http://schemas.microsoft.com/office/powerpoint/2010/main" val="32696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953412" cy="29650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90" y="116632"/>
            <a:ext cx="4260982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35" y="3095550"/>
            <a:ext cx="4889310" cy="36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2" y="384560"/>
            <a:ext cx="8225327" cy="10330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08912" cy="57214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460851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77" y="1340768"/>
            <a:ext cx="2514841" cy="388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7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89585" cy="29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3888432" cy="2916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00399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593373" cy="26950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04864"/>
            <a:ext cx="3803915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11706"/>
            <a:ext cx="3456384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67" y="4437112"/>
            <a:ext cx="2699792" cy="23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25" y="1767826"/>
            <a:ext cx="3395749" cy="45304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7072"/>
            <a:ext cx="3563888" cy="267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6953"/>
            <a:ext cx="4634557" cy="6179410"/>
          </a:xfrm>
        </p:spPr>
      </p:pic>
    </p:spTree>
    <p:extLst>
      <p:ext uri="{BB962C8B-B14F-4D97-AF65-F5344CB8AC3E}">
        <p14:creationId xmlns:p14="http://schemas.microsoft.com/office/powerpoint/2010/main" val="3200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4" y="260648"/>
            <a:ext cx="7342791" cy="6035536"/>
          </a:xfrm>
        </p:spPr>
      </p:pic>
    </p:spTree>
    <p:extLst>
      <p:ext uri="{BB962C8B-B14F-4D97-AF65-F5344CB8AC3E}">
        <p14:creationId xmlns:p14="http://schemas.microsoft.com/office/powerpoint/2010/main" val="42425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9" y="4774450"/>
            <a:ext cx="2736304" cy="20522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92" y="2470203"/>
            <a:ext cx="2808312" cy="2106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0"/>
            <a:ext cx="2843808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2512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17" y="4765951"/>
            <a:ext cx="2758969" cy="2069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04" y="2348880"/>
            <a:ext cx="3131840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8012"/>
            <a:ext cx="2555776" cy="1916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04" y="4765951"/>
            <a:ext cx="2727757" cy="2045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1351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20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59228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2390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704856" cy="6480720"/>
          </a:xfrm>
        </p:spPr>
      </p:pic>
    </p:spTree>
    <p:extLst>
      <p:ext uri="{BB962C8B-B14F-4D97-AF65-F5344CB8AC3E}">
        <p14:creationId xmlns:p14="http://schemas.microsoft.com/office/powerpoint/2010/main" val="553013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7488832" cy="6336704"/>
          </a:xfrm>
        </p:spPr>
      </p:pic>
    </p:spTree>
    <p:extLst>
      <p:ext uri="{BB962C8B-B14F-4D97-AF65-F5344CB8AC3E}">
        <p14:creationId xmlns:p14="http://schemas.microsoft.com/office/powerpoint/2010/main" val="2438635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272808" cy="4883408"/>
          </a:xfrm>
        </p:spPr>
      </p:pic>
    </p:spTree>
    <p:extLst>
      <p:ext uri="{BB962C8B-B14F-4D97-AF65-F5344CB8AC3E}">
        <p14:creationId xmlns:p14="http://schemas.microsoft.com/office/powerpoint/2010/main" val="32313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7033"/>
            <a:ext cx="2232248" cy="2529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73" y="2060848"/>
            <a:ext cx="3146430" cy="2397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516899" cy="263767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33" y="260648"/>
            <a:ext cx="59467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8144" y="2959663"/>
            <a:ext cx="2757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u="sng" dirty="0">
                <a:ea typeface="Calibri"/>
                <a:cs typeface="Times New Roman"/>
              </a:rPr>
              <a:t>Вторая группа</a:t>
            </a:r>
            <a:r>
              <a:rPr lang="ru-RU" dirty="0">
                <a:ea typeface="Calibri"/>
                <a:cs typeface="Times New Roman"/>
              </a:rPr>
              <a:t>- это родители с удобным рабочим графиком, неработающими бабушками и дедушками.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763688" y="5506197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Третья группа </a:t>
            </a:r>
            <a:r>
              <a:rPr lang="ru-RU" dirty="0" smtClean="0"/>
              <a:t>- </a:t>
            </a:r>
            <a:r>
              <a:rPr lang="tt-RU" dirty="0" smtClean="0"/>
              <a:t>это </a:t>
            </a:r>
            <a:r>
              <a:rPr lang="tt-RU" dirty="0"/>
              <a:t>семьи  с неработающими мамами.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2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dirty="0" smtClean="0"/>
              <a:t>Родительские собрания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80727"/>
            <a:ext cx="3006535" cy="2254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79887"/>
            <a:ext cx="1779662" cy="2372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86749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24" y="3356992"/>
            <a:ext cx="3131840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01" y="3428999"/>
            <a:ext cx="2283718" cy="3044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52770"/>
            <a:ext cx="2171733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15423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32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dirty="0" smtClean="0"/>
              <a:t>Доброжелательный стиль</a:t>
            </a: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7" y="1695025"/>
            <a:ext cx="6242845" cy="46760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34481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5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Цель: привлечь родителей к совместной активной деятельности в вопросах физического воспитания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272808" cy="5334159"/>
          </a:xfrm>
        </p:spPr>
      </p:pic>
    </p:spTree>
    <p:extLst>
      <p:ext uri="{BB962C8B-B14F-4D97-AF65-F5344CB8AC3E}">
        <p14:creationId xmlns:p14="http://schemas.microsoft.com/office/powerpoint/2010/main" val="14688917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211</TotalTime>
  <Words>1925</Words>
  <Application>Microsoft Office PowerPoint</Application>
  <PresentationFormat>Экран (4:3)</PresentationFormat>
  <Paragraphs>93</Paragraphs>
  <Slides>26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Изящная</vt:lpstr>
      <vt:lpstr>Опыт реализации работы детско-родительского клуба «Вместе с мамой, вместе с папой»</vt:lpstr>
      <vt:lpstr>Презентация PowerPoint</vt:lpstr>
      <vt:lpstr>Презентация PowerPoint</vt:lpstr>
      <vt:lpstr>Презентация PowerPoint</vt:lpstr>
      <vt:lpstr>Анкета </vt:lpstr>
      <vt:lpstr>Презентация PowerPoint</vt:lpstr>
      <vt:lpstr>Родительские собрания</vt:lpstr>
      <vt:lpstr>Доброжелательный стиль</vt:lpstr>
      <vt:lpstr>Цель: привлечь родителей к совместной активной деятельности в вопросах физического воспитания</vt:lpstr>
      <vt:lpstr>Конкурсы и выставки</vt:lpstr>
      <vt:lpstr>Конкурс чтецов</vt:lpstr>
      <vt:lpstr>Презентация PowerPoint</vt:lpstr>
      <vt:lpstr>Презентация PowerPoint</vt:lpstr>
      <vt:lpstr>Индивидуальный подход</vt:lpstr>
      <vt:lpstr>Презентация PowerPoint</vt:lpstr>
      <vt:lpstr>Коробка храбрости</vt:lpstr>
      <vt:lpstr>Парад колясок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реализации работы детско-родительского клуба «Вместе с мамой, вместе с папой»</dc:title>
  <dc:creator>Эльдар</dc:creator>
  <cp:lastModifiedBy>Эльдар</cp:lastModifiedBy>
  <cp:revision>21</cp:revision>
  <dcterms:created xsi:type="dcterms:W3CDTF">2019-01-28T15:11:13Z</dcterms:created>
  <dcterms:modified xsi:type="dcterms:W3CDTF">2019-02-12T18:55:52Z</dcterms:modified>
</cp:coreProperties>
</file>